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0" r:id="rId3"/>
    <p:sldId id="272" r:id="rId4"/>
    <p:sldId id="269" r:id="rId5"/>
    <p:sldId id="257" r:id="rId6"/>
    <p:sldId id="260" r:id="rId7"/>
    <p:sldId id="265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5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3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7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5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D3F6B8-C477-42DA-A58E-751E699F3DF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919B-4396-4C73-B69A-0352E3BB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7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Anastacio Malave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2800" dirty="0">
                <a:latin typeface="Batang" panose="02030600000101010101" pitchFamily="18" charset="-127"/>
                <a:ea typeface="Batang" panose="02030600000101010101" pitchFamily="18" charset="-127"/>
              </a:rPr>
              <a:t>Going into the field of education, now, has become an open possibility for me as well as some other choices that I have thought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For both me and the students it has been a wonderful journey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2853743"/>
            <a:ext cx="3394656" cy="33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8" y="563450"/>
            <a:ext cx="8461421" cy="475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7465" y="5503304"/>
            <a:ext cx="775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First few days of internship relearning  5</a:t>
            </a:r>
            <a:r>
              <a:rPr lang="en-US" sz="2400" baseline="30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</a:t>
            </a:r>
            <a:r>
              <a:rPr lang="en-US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Grade History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89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39" y="851794"/>
            <a:ext cx="4147265" cy="5529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6468" y="1828800"/>
            <a:ext cx="6005847" cy="3378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047" y="1081826"/>
            <a:ext cx="311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Before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17609" y="267019"/>
            <a:ext cx="224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After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0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398" y="1761223"/>
            <a:ext cx="4056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Teaching the fifth graders how to edit the recordings for rap battle.</a:t>
            </a:r>
            <a:endParaRPr lang="en-US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05" y="850004"/>
            <a:ext cx="4090652" cy="5454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7" y="3824986"/>
            <a:ext cx="3331738" cy="13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374292"/>
            <a:ext cx="8706118" cy="4897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141" y="5563674"/>
            <a:ext cx="6349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Having the class listen to the final product of the Song</a:t>
            </a:r>
            <a:endParaRPr lang="en-US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05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1" y="1854557"/>
            <a:ext cx="2859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Dress Rehearsal for rap battle</a:t>
            </a:r>
            <a:endParaRPr lang="en-US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06" y="1068947"/>
            <a:ext cx="7906196" cy="44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62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Batang</vt:lpstr>
      <vt:lpstr>Arial</vt:lpstr>
      <vt:lpstr>Century Gothic</vt:lpstr>
      <vt:lpstr>Wingdings 3</vt:lpstr>
      <vt:lpstr>Ion</vt:lpstr>
      <vt:lpstr>IPOL</vt:lpstr>
      <vt:lpstr>My Future</vt:lpstr>
      <vt:lpstr>Influence</vt:lpstr>
      <vt:lpstr>Project 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IPOL</dc:title>
  <dc:creator>Anastacio Malave</dc:creator>
  <cp:lastModifiedBy>Anastacio Malave</cp:lastModifiedBy>
  <cp:revision>9</cp:revision>
  <dcterms:created xsi:type="dcterms:W3CDTF">2017-01-24T04:55:35Z</dcterms:created>
  <dcterms:modified xsi:type="dcterms:W3CDTF">2017-01-26T04:35:38Z</dcterms:modified>
</cp:coreProperties>
</file>